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9" r:id="rId3"/>
    <p:sldId id="257" r:id="rId4"/>
    <p:sldId id="268" r:id="rId5"/>
    <p:sldId id="259" r:id="rId6"/>
    <p:sldId id="265" r:id="rId7"/>
    <p:sldId id="261" r:id="rId8"/>
    <p:sldId id="263" r:id="rId9"/>
    <p:sldId id="264" r:id="rId10"/>
    <p:sldId id="262" r:id="rId11"/>
    <p:sldId id="266" r:id="rId12"/>
    <p:sldId id="267" r:id="rId13"/>
    <p:sldId id="258" r:id="rId14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35"/>
  </p:normalViewPr>
  <p:slideViewPr>
    <p:cSldViewPr snapToGrid="0">
      <p:cViewPr varScale="1">
        <p:scale>
          <a:sx n="50" d="100"/>
          <a:sy n="50" d="100"/>
        </p:scale>
        <p:origin x="168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7F52-F3FB-B98B-5587-E14CBB1E8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4B47C-A4D9-CFD6-EB42-E435447D7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F05EB-0597-5B8A-556B-E2897448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240-94C7-960F-ADD1-DBD56583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F0A3-21F7-9467-DA8F-8FBEB03A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955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2A31-7649-21C6-34DA-911A7801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0FBFA-402F-0A29-FBE6-EF100DBB6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CA853-B365-2D82-99AE-EFC57DA8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F7146-E265-F757-E6AC-E875A4B9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E66B-7FD4-5A24-FA0A-AD6168B2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736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2EC71-926E-E73F-B5C4-31D1D0641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642E6-2B11-FDC9-0F38-73E06FF7C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249C7-A473-F8C9-B9B2-1D2DF258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54E3B-BD90-8597-621F-2E8877A5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4A214-A139-A525-3EED-0C431828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973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1138-E6AD-F98A-E9CB-FE9E3673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05166-6DFF-7F98-3CC4-711A1A5FB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4A886-E891-EA9F-DE7F-D612DA2E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73F93-A66E-2A86-75C1-F7704B06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75B2-FA55-CFA2-AEC6-C1A4B401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651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6484-3C52-A6C2-7B51-B1C42D2F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60E64-489C-2ECF-284A-7C472EB7E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E9BE8-1C95-ADCD-31F5-61F94830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0B9A-0D87-6E42-31C4-BE230914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E8DCD-34AE-E621-A265-04D94247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0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5450-7222-6AC0-9E65-CE843D78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A6F87-7E57-418A-49E9-229C54C7F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09AAE-D5CF-E9EA-55F7-5B1FE0988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4F8DD-734B-1F75-C6A6-061D7877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5C424-7A45-C889-70F0-C124BE37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B9944-57F5-95E8-15C9-AFD5655B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376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C6AF-CB60-E3ED-7A2C-84669B31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A9DF9-469A-1FDD-70C0-8ED34B7F4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F591E-3808-0AD9-80B1-4AE3EE32A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1DEBB-F72F-FE90-48E5-B14058CCE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3CC73-C8E9-1226-A914-B073BBB2B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82D36-A909-1B03-81C2-EF311D94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1DEBD-A15B-6306-32D7-DD9722D1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AE7FD-EDDA-0460-8AA0-E1DF428C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656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673D8-6580-13A5-B646-563AD126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4710A-480D-10C6-0210-EB2D1200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0C975-B6F2-92F9-F307-75AD2773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8C2B9-C44E-497B-4F14-F52027C8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668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F36D4-FDB9-3AA4-3B38-F52A97C0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A1146-AA5C-97A6-6D45-00BCBEE7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6F70D-AAB5-3787-9EEC-5D60673C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498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AD96-1A32-3810-6931-74D93B58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4471-4DC2-E6F0-0F46-D81729ED8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8300B-E97F-1F74-B199-AEA5879DB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0017E-C81D-8741-321B-AA384A0C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94F18-5F86-E11E-1C4D-8436DA5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7BC1C-AA78-DF43-113A-E7B332D3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907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38FE-77D2-8B04-783F-387AC0E7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85769-ACA2-0E7E-FFF5-5B90181B8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F3FF4-7E9A-7D40-D782-A6F77BCA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B36EF-74BE-06CB-4A16-56E19878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9E63F-487F-9F41-1ADD-A8D9F17E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18ADB-A426-09AA-0E50-E32C98F0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238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E1F326-91E2-1695-DDDE-AF18EAC3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1306-D015-A56D-381D-5ADC2F53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05F48-B66B-DEE3-14B2-8044E5DD9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0186C-DACF-E94C-A0C3-9DB61B44713C}" type="datetimeFigureOut">
              <a:rPr lang="es-ES_tradnl" smtClean="0"/>
              <a:t>3/11/25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4C664-CBE7-6689-7090-086D20BFD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73FC8-F150-704C-EDF1-57740D608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C520A-1F08-A84B-ACC7-5DEFB9A943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206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eorgiasouthern.zoom.us/j/81572504979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.su/tf72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.su/X2ZJ28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orms.gle/fYaqwucgN1yS4yiZ9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isp.insp.mx/closingthegap/agenda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orms.gle/hsQSMiRgS5VJ57C78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.su/eDdP15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.su/Mw5Wp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.su/iyBpb6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eorgiasouthern.zoom.us/j/88287930312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.su/ZAHT5hU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.su/u52nCgq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EBCBFB-8E6D-3A53-F877-0B32BE861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6458922E-495A-A956-DB25-E74D5F86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659FB-820F-8A38-587E-377DFDE4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4A496D-12FF-30DB-BDAD-6CE952091038}"/>
              </a:ext>
            </a:extLst>
          </p:cNvPr>
          <p:cNvSpPr txBox="1"/>
          <p:nvPr/>
        </p:nvSpPr>
        <p:spPr>
          <a:xfrm>
            <a:off x="3377773" y="3044279"/>
            <a:ext cx="591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latin typeface="Gill Sans MT" panose="020B0502020104020203" pitchFamily="34" charset="77"/>
              </a:rPr>
              <a:t>Enlaces y códigos QR</a:t>
            </a:r>
          </a:p>
        </p:txBody>
      </p:sp>
    </p:spTree>
    <p:extLst>
      <p:ext uri="{BB962C8B-B14F-4D97-AF65-F5344CB8AC3E}">
        <p14:creationId xmlns:p14="http://schemas.microsoft.com/office/powerpoint/2010/main" val="105182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430E3B-61FD-ECBE-C730-1277396BD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417A9BD4-5CE1-9787-18D8-5EB8EB76D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88E96-721E-B2ED-3A4A-7C6833B9C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4E14FA-71E8-853B-570D-125EB97C052B}"/>
              </a:ext>
            </a:extLst>
          </p:cNvPr>
          <p:cNvSpPr txBox="1"/>
          <p:nvPr/>
        </p:nvSpPr>
        <p:spPr>
          <a:xfrm>
            <a:off x="421922" y="3044279"/>
            <a:ext cx="59117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noProof="0" dirty="0">
                <a:latin typeface="Gill Sans MT" panose="020B0502020104020203" pitchFamily="34" charset="77"/>
              </a:rPr>
              <a:t>Discusión grupal 3:</a:t>
            </a:r>
          </a:p>
          <a:p>
            <a:r>
              <a:rPr lang="es-ES_tradnl" b="1" noProof="0" dirty="0"/>
              <a:t>Planificación de la implementación</a:t>
            </a:r>
          </a:p>
          <a:p>
            <a:endParaRPr lang="es-ES_tradnl" sz="4400" b="1" noProof="0" dirty="0">
              <a:latin typeface="Gill Sans MT" panose="020B0502020104020203" pitchFamily="34" charset="77"/>
            </a:endParaRPr>
          </a:p>
        </p:txBody>
      </p:sp>
      <p:pic>
        <p:nvPicPr>
          <p:cNvPr id="3" name="Picture 2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DECE1360-3192-C03F-F229-B45C142A6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46" y="1561597"/>
            <a:ext cx="3078531" cy="3051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903F9-8BB3-DA20-0B0C-AB819FDF6B09}"/>
              </a:ext>
            </a:extLst>
          </p:cNvPr>
          <p:cNvSpPr txBox="1"/>
          <p:nvPr/>
        </p:nvSpPr>
        <p:spPr>
          <a:xfrm>
            <a:off x="7035008" y="4745839"/>
            <a:ext cx="5012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hlinkClick r:id="rId5"/>
              </a:rPr>
              <a:t>https://georgiasouthern.zoom.us/j/81572504979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D109D-0278-D9E8-D9E2-D99DEDF6A93B}"/>
              </a:ext>
            </a:extLst>
          </p:cNvPr>
          <p:cNvSpPr txBox="1"/>
          <p:nvPr/>
        </p:nvSpPr>
        <p:spPr>
          <a:xfrm>
            <a:off x="421922" y="4770075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Acceso a sala virtual</a:t>
            </a:r>
          </a:p>
        </p:txBody>
      </p:sp>
    </p:spTree>
    <p:extLst>
      <p:ext uri="{BB962C8B-B14F-4D97-AF65-F5344CB8AC3E}">
        <p14:creationId xmlns:p14="http://schemas.microsoft.com/office/powerpoint/2010/main" val="391895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3D30EF-B9EE-3064-C3CA-D5E1C4BDB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3AA430BA-82BD-B962-49C4-73642AFC2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3E74A-1C7E-655B-6FB8-42E05493B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D48E77-D962-D894-89F7-B653EDEA6BD5}"/>
              </a:ext>
            </a:extLst>
          </p:cNvPr>
          <p:cNvSpPr txBox="1"/>
          <p:nvPr/>
        </p:nvSpPr>
        <p:spPr>
          <a:xfrm>
            <a:off x="421922" y="3044279"/>
            <a:ext cx="59117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noProof="0" dirty="0">
                <a:latin typeface="Gill Sans MT" panose="020B0502020104020203" pitchFamily="34" charset="77"/>
              </a:rPr>
              <a:t>Discusión grupal 3:</a:t>
            </a:r>
          </a:p>
          <a:p>
            <a:r>
              <a:rPr lang="es-ES_tradnl" b="1" noProof="0" dirty="0"/>
              <a:t>Planificación de la implementación</a:t>
            </a:r>
          </a:p>
          <a:p>
            <a:endParaRPr lang="es-ES_tradnl" sz="4400" b="1" noProof="0" dirty="0">
              <a:latin typeface="Gill Sans MT" panose="020B05020201040202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B4041-2B46-B41E-45B2-FC4729D28231}"/>
              </a:ext>
            </a:extLst>
          </p:cNvPr>
          <p:cNvSpPr txBox="1"/>
          <p:nvPr/>
        </p:nvSpPr>
        <p:spPr>
          <a:xfrm>
            <a:off x="421922" y="477007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Plantilla</a:t>
            </a:r>
          </a:p>
        </p:txBody>
      </p:sp>
      <p:pic>
        <p:nvPicPr>
          <p:cNvPr id="8" name="Picture 7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9C3658A6-26CC-776E-23A2-9EC4B466E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377" y="1612102"/>
            <a:ext cx="3282080" cy="3243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F03DFB-3F9D-4996-BE4C-ED9014984BD8}"/>
              </a:ext>
            </a:extLst>
          </p:cNvPr>
          <p:cNvSpPr txBox="1"/>
          <p:nvPr/>
        </p:nvSpPr>
        <p:spPr>
          <a:xfrm>
            <a:off x="8525021" y="5022838"/>
            <a:ext cx="20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https://goo.su/tf72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8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7BC8A2-C82A-B568-A4C4-040358DC1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E7E0B24E-2479-9910-F42D-0B83F6CA0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66398-B98D-F07D-6423-68087069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6FC4A1-35BE-0D4F-2ABE-C4EDFB4AD387}"/>
              </a:ext>
            </a:extLst>
          </p:cNvPr>
          <p:cNvSpPr txBox="1"/>
          <p:nvPr/>
        </p:nvSpPr>
        <p:spPr>
          <a:xfrm>
            <a:off x="421922" y="3044279"/>
            <a:ext cx="59117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noProof="0" dirty="0">
                <a:latin typeface="Gill Sans MT" panose="020B0502020104020203" pitchFamily="34" charset="77"/>
              </a:rPr>
              <a:t>Discusión grupal 3:</a:t>
            </a:r>
          </a:p>
          <a:p>
            <a:r>
              <a:rPr lang="es-ES_tradnl" b="1" noProof="0" dirty="0"/>
              <a:t>Planificación de la implementación</a:t>
            </a:r>
          </a:p>
          <a:p>
            <a:endParaRPr lang="es-ES_tradnl" sz="4400" b="1" noProof="0" dirty="0">
              <a:latin typeface="Gill Sans MT" panose="020B05020201040202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46001-1AD7-3741-D757-71D8F3497220}"/>
              </a:ext>
            </a:extLst>
          </p:cNvPr>
          <p:cNvSpPr txBox="1"/>
          <p:nvPr/>
        </p:nvSpPr>
        <p:spPr>
          <a:xfrm>
            <a:off x="577943" y="4767828"/>
            <a:ext cx="163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Instrucciones</a:t>
            </a:r>
          </a:p>
        </p:txBody>
      </p:sp>
      <p:pic>
        <p:nvPicPr>
          <p:cNvPr id="3" name="Picture 2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D70D08B7-30F1-E905-46A9-3CBB3F022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224" y="1522378"/>
            <a:ext cx="3282080" cy="3245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459DF0-ED63-4B22-862D-0877CB844656}"/>
              </a:ext>
            </a:extLst>
          </p:cNvPr>
          <p:cNvSpPr txBox="1"/>
          <p:nvPr/>
        </p:nvSpPr>
        <p:spPr>
          <a:xfrm>
            <a:off x="8595360" y="4966290"/>
            <a:ext cx="2345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hlinkClick r:id="rId5"/>
              </a:rPr>
              <a:t>https://goo.su/X2ZJ28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0495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392E4-5F11-DF1F-557A-C3EEC6C3B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CBBB691A-CCE5-7B5E-7B55-7C4D5936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C3E0C-0897-EE6E-1299-D62C7D3F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C14408-B3D2-CBBF-EB7F-32C863F07BCB}"/>
              </a:ext>
            </a:extLst>
          </p:cNvPr>
          <p:cNvSpPr txBox="1"/>
          <p:nvPr/>
        </p:nvSpPr>
        <p:spPr>
          <a:xfrm>
            <a:off x="1461634" y="2925443"/>
            <a:ext cx="5061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latin typeface="Gill Sans MT" panose="020B0502020104020203" pitchFamily="34" charset="77"/>
              </a:rPr>
              <a:t>Encuesta de cierre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5522BA9-466D-EFA4-71EA-0F6619225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557" y="1577715"/>
            <a:ext cx="3282081" cy="326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A1DFC4-3CF5-BE93-966F-D351F63589C9}"/>
              </a:ext>
            </a:extLst>
          </p:cNvPr>
          <p:cNvSpPr txBox="1"/>
          <p:nvPr/>
        </p:nvSpPr>
        <p:spPr>
          <a:xfrm>
            <a:off x="7527923" y="5062231"/>
            <a:ext cx="393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https://forms.gle/fYaqwucgN1yS4yiZ9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1B2A4-047B-A30F-44D9-8F3B648AE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6AFE30A3-F51C-D992-B152-2C4A53E1F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1FAAD-91A3-FA24-1572-3E514E95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5B416C-6FE7-937C-A2DD-D96D03BAE867}"/>
              </a:ext>
            </a:extLst>
          </p:cNvPr>
          <p:cNvSpPr txBox="1"/>
          <p:nvPr/>
        </p:nvSpPr>
        <p:spPr>
          <a:xfrm>
            <a:off x="421922" y="3044279"/>
            <a:ext cx="591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latin typeface="Gill Sans MT" panose="020B0502020104020203" pitchFamily="34" charset="77"/>
              </a:rPr>
              <a:t>Agenda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9957E8E-34AB-7A56-06E9-560369EA3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659" y="1577221"/>
            <a:ext cx="3411639" cy="3391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2A69D-EE0C-8329-786A-710A528B1A0C}"/>
              </a:ext>
            </a:extLst>
          </p:cNvPr>
          <p:cNvSpPr txBox="1"/>
          <p:nvPr/>
        </p:nvSpPr>
        <p:spPr>
          <a:xfrm>
            <a:off x="6988200" y="5414850"/>
            <a:ext cx="452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accent1"/>
                </a:solidFill>
                <a:hlinkClick r:id="rId5"/>
              </a:rPr>
              <a:t>https://uisp.insp.mx/closingthegap/agenda/</a:t>
            </a:r>
            <a:endParaRPr lang="es-ES_tradnl" dirty="0">
              <a:solidFill>
                <a:schemeClr val="accent1"/>
              </a:solidFill>
            </a:endParaRPr>
          </a:p>
          <a:p>
            <a:endParaRPr lang="es-ES_trad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3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99201039-D0AF-76B6-B0A8-8CD885EA0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C2797-BC55-7598-0741-5D8B1D5FD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4617B24-26DF-402D-4029-70E6AA705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748" y="1390363"/>
            <a:ext cx="3384809" cy="3359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4A79C2-D857-4D75-7A26-CC035AC35F73}"/>
              </a:ext>
            </a:extLst>
          </p:cNvPr>
          <p:cNvSpPr txBox="1"/>
          <p:nvPr/>
        </p:nvSpPr>
        <p:spPr>
          <a:xfrm>
            <a:off x="1461634" y="2925443"/>
            <a:ext cx="4918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b="1" dirty="0">
                <a:latin typeface="Gill Sans MT" panose="020B0502020104020203" pitchFamily="34" charset="77"/>
              </a:rPr>
              <a:t>Encuesta de inicio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00548-6E52-6449-E263-FC0A9BF5E3D5}"/>
              </a:ext>
            </a:extLst>
          </p:cNvPr>
          <p:cNvSpPr txBox="1"/>
          <p:nvPr/>
        </p:nvSpPr>
        <p:spPr>
          <a:xfrm>
            <a:off x="7216819" y="5013809"/>
            <a:ext cx="407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https://forms.gle/hsQSMiRgS5VJ57C78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BCDA8-643B-2E85-19B8-B12F71DF2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F37A0CF6-2E0B-1062-C461-026AF133C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BFCD9-E850-D98B-BD68-E939AE46A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C4BADC-5067-47F2-40B6-7E5BBBFEC4AB}"/>
              </a:ext>
            </a:extLst>
          </p:cNvPr>
          <p:cNvSpPr txBox="1"/>
          <p:nvPr/>
        </p:nvSpPr>
        <p:spPr>
          <a:xfrm>
            <a:off x="1461635" y="2925443"/>
            <a:ext cx="4634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latin typeface="Gill Sans MT" panose="020B0502020104020203" pitchFamily="34" charset="77"/>
              </a:rPr>
              <a:t>Ponentes y moderadores</a:t>
            </a:r>
          </a:p>
        </p:txBody>
      </p:sp>
      <p:pic>
        <p:nvPicPr>
          <p:cNvPr id="3" name="Picture 2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3CC5900F-AE9A-40E7-4748-1BC0D813B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008" y="716154"/>
            <a:ext cx="4366079" cy="4418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4AB11-244D-98C4-53DC-B4AC2AD9172A}"/>
              </a:ext>
            </a:extLst>
          </p:cNvPr>
          <p:cNvSpPr txBox="1"/>
          <p:nvPr/>
        </p:nvSpPr>
        <p:spPr>
          <a:xfrm>
            <a:off x="8055429" y="5252456"/>
            <a:ext cx="2427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hlinkClick r:id="rId5"/>
              </a:rPr>
              <a:t>https://goo.su/eDdP15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392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02AF29-24CC-F047-D295-D7D07AE5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D7A2A57F-E3E0-B8B0-ABDA-7A289D8D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2DB37-031F-3778-5FC0-C909AD812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EE50D4-CDF0-167A-1A82-3A278DD1E636}"/>
              </a:ext>
            </a:extLst>
          </p:cNvPr>
          <p:cNvSpPr txBox="1"/>
          <p:nvPr/>
        </p:nvSpPr>
        <p:spPr>
          <a:xfrm>
            <a:off x="421922" y="3044279"/>
            <a:ext cx="591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latin typeface="Gill Sans MT" panose="020B0502020104020203" pitchFamily="34" charset="77"/>
              </a:rPr>
              <a:t>Carpeta de recursos</a:t>
            </a:r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0B62D9B-495E-013B-560E-725B3B894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968" y="1621389"/>
            <a:ext cx="3614588" cy="3614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6B8FE-5403-4CBB-A5E8-C7478B309CC6}"/>
              </a:ext>
            </a:extLst>
          </p:cNvPr>
          <p:cNvSpPr txBox="1"/>
          <p:nvPr/>
        </p:nvSpPr>
        <p:spPr>
          <a:xfrm>
            <a:off x="8257735" y="5441578"/>
            <a:ext cx="265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https://goo.su/Mw5Wp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3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99BE9-6313-CBF1-94D2-BCAC9B21F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05736C28-3AC8-4305-2965-209078536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276F6-7DF7-7080-D8D8-E1DFCAA4F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C4E73D-279A-DA96-456A-2A9C6058B30A}"/>
              </a:ext>
            </a:extLst>
          </p:cNvPr>
          <p:cNvSpPr txBox="1"/>
          <p:nvPr/>
        </p:nvSpPr>
        <p:spPr>
          <a:xfrm>
            <a:off x="421922" y="3044279"/>
            <a:ext cx="591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noProof="0" dirty="0">
                <a:latin typeface="Gill Sans MT" panose="020B0502020104020203" pitchFamily="34" charset="77"/>
              </a:rPr>
              <a:t>Discusión grupal </a:t>
            </a:r>
            <a:r>
              <a:rPr lang="es-ES_tradnl" sz="4400" b="1" dirty="0">
                <a:latin typeface="Gill Sans MT" panose="020B0502020104020203" pitchFamily="34" charset="77"/>
              </a:rPr>
              <a:t>1</a:t>
            </a:r>
            <a:r>
              <a:rPr lang="es-ES_tradnl" sz="4400" b="1" noProof="0" dirty="0">
                <a:latin typeface="Gill Sans MT" panose="020B0502020104020203" pitchFamily="34" charset="77"/>
              </a:rPr>
              <a:t>:</a:t>
            </a:r>
          </a:p>
          <a:p>
            <a:r>
              <a:rPr lang="es-ES_tradnl" b="1" noProof="0" dirty="0"/>
              <a:t>Diseño conceptual de cohortes con datos recopilados rutinariamente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C1859-844A-5E29-8E1B-15AAD183F874}"/>
              </a:ext>
            </a:extLst>
          </p:cNvPr>
          <p:cNvSpPr txBox="1"/>
          <p:nvPr/>
        </p:nvSpPr>
        <p:spPr>
          <a:xfrm>
            <a:off x="421922" y="477007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Plantilla</a:t>
            </a: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A3CFB7A-9204-2737-6D1D-943766628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426" y="1369423"/>
            <a:ext cx="3559004" cy="3585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67A6B9-95EB-DEF5-E0FF-145CA49FC7BB}"/>
              </a:ext>
            </a:extLst>
          </p:cNvPr>
          <p:cNvSpPr txBox="1"/>
          <p:nvPr/>
        </p:nvSpPr>
        <p:spPr>
          <a:xfrm>
            <a:off x="8289252" y="5139407"/>
            <a:ext cx="233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hlinkClick r:id="rId5"/>
              </a:rPr>
              <a:t>https://goo.su/iyBpb6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8009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CD3A0D-19AE-2384-5395-0743D0863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B786522C-6E4D-5261-3D08-B8A1D4CE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1AD2D-8CA4-238D-7156-89E6C2AB4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4EE289-78FE-4936-F645-9796DDB940BF}"/>
              </a:ext>
            </a:extLst>
          </p:cNvPr>
          <p:cNvSpPr txBox="1"/>
          <p:nvPr/>
        </p:nvSpPr>
        <p:spPr>
          <a:xfrm>
            <a:off x="421922" y="3044279"/>
            <a:ext cx="591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noProof="0" dirty="0">
                <a:latin typeface="Gill Sans MT" panose="020B0502020104020203" pitchFamily="34" charset="77"/>
              </a:rPr>
              <a:t>Discusión grupal 2:</a:t>
            </a:r>
          </a:p>
          <a:p>
            <a:r>
              <a:rPr lang="es-ES_tradnl" b="1" noProof="0" dirty="0"/>
              <a:t>Diseño conceptual de cohortes con datos recopilados rutinariamente</a:t>
            </a:r>
          </a:p>
        </p:txBody>
      </p:sp>
      <p:pic>
        <p:nvPicPr>
          <p:cNvPr id="9" name="Picture 8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5D923A4D-7490-7537-4691-A5E2F715C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754" y="1349393"/>
            <a:ext cx="3282080" cy="3256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6CBFE-95BE-D2A3-405A-D963149BCA3E}"/>
              </a:ext>
            </a:extLst>
          </p:cNvPr>
          <p:cNvSpPr txBox="1"/>
          <p:nvPr/>
        </p:nvSpPr>
        <p:spPr>
          <a:xfrm>
            <a:off x="6982691" y="5044827"/>
            <a:ext cx="5012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hlinkClick r:id="rId5"/>
              </a:rPr>
              <a:t>https://georgiasouthern.zoom.us/j/88287930312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EE37B-BF8E-DD84-CC5C-79E82A5454F9}"/>
              </a:ext>
            </a:extLst>
          </p:cNvPr>
          <p:cNvSpPr txBox="1"/>
          <p:nvPr/>
        </p:nvSpPr>
        <p:spPr>
          <a:xfrm>
            <a:off x="421922" y="4770075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Acceso a sala virtual</a:t>
            </a:r>
          </a:p>
        </p:txBody>
      </p:sp>
    </p:spTree>
    <p:extLst>
      <p:ext uri="{BB962C8B-B14F-4D97-AF65-F5344CB8AC3E}">
        <p14:creationId xmlns:p14="http://schemas.microsoft.com/office/powerpoint/2010/main" val="30523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BB2D3-75E2-792A-34C0-CAE19AA10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49A1E704-A4C7-1B73-4B29-2E227601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5CCB0-1944-177E-7751-1628AA09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A880D-7CFF-5304-56DE-132F4F27E5E9}"/>
              </a:ext>
            </a:extLst>
          </p:cNvPr>
          <p:cNvSpPr txBox="1"/>
          <p:nvPr/>
        </p:nvSpPr>
        <p:spPr>
          <a:xfrm>
            <a:off x="421922" y="3044279"/>
            <a:ext cx="591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noProof="0" dirty="0">
                <a:latin typeface="Gill Sans MT" panose="020B0502020104020203" pitchFamily="34" charset="77"/>
              </a:rPr>
              <a:t>Discusión grupal 2:</a:t>
            </a:r>
          </a:p>
          <a:p>
            <a:r>
              <a:rPr lang="es-ES_tradnl" b="1" noProof="0" dirty="0"/>
              <a:t>Diseño conceptual de cohortes con datos recopilados rutinariamente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1EEBE-F94C-3709-0B94-3B99C175096A}"/>
              </a:ext>
            </a:extLst>
          </p:cNvPr>
          <p:cNvSpPr txBox="1"/>
          <p:nvPr/>
        </p:nvSpPr>
        <p:spPr>
          <a:xfrm>
            <a:off x="421922" y="477007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Plantilla</a:t>
            </a:r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A7F6840-D680-729B-A704-75247A6F0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885" y="1673186"/>
            <a:ext cx="3282080" cy="3314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C26167-4A22-A30B-AC26-A2E4E9EDFF1F}"/>
              </a:ext>
            </a:extLst>
          </p:cNvPr>
          <p:cNvSpPr txBox="1"/>
          <p:nvPr/>
        </p:nvSpPr>
        <p:spPr>
          <a:xfrm>
            <a:off x="8496886" y="5132741"/>
            <a:ext cx="258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https://goo.su/ZAHT5hU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9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12A7B-F90E-1C2F-7B04-1DD5B8D48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a magnifying glass&#10;&#10;AI-generated content may be incorrect.">
            <a:extLst>
              <a:ext uri="{FF2B5EF4-FFF2-40B4-BE49-F238E27FC236}">
                <a16:creationId xmlns:a16="http://schemas.microsoft.com/office/drawing/2014/main" id="{5010F11F-98C4-7AE5-20F8-3C6D1361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83318"/>
            <a:ext cx="3282080" cy="178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C40A37-3BBC-7F90-586B-D6FC0C426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016512"/>
            <a:ext cx="7772400" cy="84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A2D3B3-BAEB-AB3A-04A9-7019BA80905F}"/>
              </a:ext>
            </a:extLst>
          </p:cNvPr>
          <p:cNvSpPr txBox="1"/>
          <p:nvPr/>
        </p:nvSpPr>
        <p:spPr>
          <a:xfrm>
            <a:off x="421922" y="3044279"/>
            <a:ext cx="591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noProof="0" dirty="0">
                <a:latin typeface="Gill Sans MT" panose="020B0502020104020203" pitchFamily="34" charset="77"/>
              </a:rPr>
              <a:t>Discusión grupal 2:</a:t>
            </a:r>
          </a:p>
          <a:p>
            <a:r>
              <a:rPr lang="es-ES_tradnl" b="1" noProof="0" dirty="0"/>
              <a:t>Diseño conceptual de cohortes con datos recopilados rutinariamente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2942F-DDF4-BBC7-29D8-F1DD735A11B7}"/>
              </a:ext>
            </a:extLst>
          </p:cNvPr>
          <p:cNvSpPr txBox="1"/>
          <p:nvPr/>
        </p:nvSpPr>
        <p:spPr>
          <a:xfrm>
            <a:off x="421922" y="4770075"/>
            <a:ext cx="163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Instrucciones</a:t>
            </a: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A302C13-AA61-1733-53C3-11164DF5A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129" y="1801403"/>
            <a:ext cx="3071906" cy="3035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930035-1690-D131-CDB2-99F1B527C952}"/>
              </a:ext>
            </a:extLst>
          </p:cNvPr>
          <p:cNvSpPr txBox="1"/>
          <p:nvPr/>
        </p:nvSpPr>
        <p:spPr>
          <a:xfrm>
            <a:off x="8356209" y="4954741"/>
            <a:ext cx="2545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https://goo.su/u52nCgq</a:t>
            </a:r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8039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199</Words>
  <Application>Microsoft Macintosh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Mariana Alvarez Aceves</dc:creator>
  <cp:lastModifiedBy>Mariana Alvarez Aceves</cp:lastModifiedBy>
  <cp:revision>16</cp:revision>
  <dcterms:created xsi:type="dcterms:W3CDTF">2025-10-28T15:49:24Z</dcterms:created>
  <dcterms:modified xsi:type="dcterms:W3CDTF">2025-11-03T18:23:20Z</dcterms:modified>
</cp:coreProperties>
</file>